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76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69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7207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203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63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61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1875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8260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380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488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524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8706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F1FDD-8950-43F7-B2F1-CBCA0C3F197D}" type="datetimeFigureOut">
              <a:rPr lang="nb-NO" smtClean="0"/>
              <a:t>09.02.2018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4F9A5-ADD2-477E-BA1A-38C1B69F236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551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638888"/>
            <a:ext cx="2420165" cy="6219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4878480" y="638888"/>
            <a:ext cx="2491686" cy="6219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9734290" y="638887"/>
            <a:ext cx="2434753" cy="62191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ktangel 11"/>
          <p:cNvSpPr/>
          <p:nvPr/>
        </p:nvSpPr>
        <p:spPr>
          <a:xfrm>
            <a:off x="-26157" y="0"/>
            <a:ext cx="12195200" cy="640443"/>
          </a:xfrm>
          <a:prstGeom prst="rect">
            <a:avLst/>
          </a:prstGeom>
          <a:solidFill>
            <a:srgbClr val="004B66"/>
          </a:solidFill>
          <a:ln>
            <a:solidFill>
              <a:srgbClr val="004B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4000" dirty="0"/>
              <a:t>         S                    I                    P                   O                    C</a:t>
            </a:r>
          </a:p>
        </p:txBody>
      </p:sp>
      <p:sp>
        <p:nvSpPr>
          <p:cNvPr id="2" name="Rektangel 1"/>
          <p:cNvSpPr/>
          <p:nvPr/>
        </p:nvSpPr>
        <p:spPr>
          <a:xfrm>
            <a:off x="153929" y="760019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7" name="Rektangel 56"/>
          <p:cNvSpPr/>
          <p:nvPr/>
        </p:nvSpPr>
        <p:spPr>
          <a:xfrm>
            <a:off x="153929" y="152042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8" name="Rektangel 57"/>
          <p:cNvSpPr/>
          <p:nvPr/>
        </p:nvSpPr>
        <p:spPr>
          <a:xfrm>
            <a:off x="153929" y="2273192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9" name="Rektangel 58"/>
          <p:cNvSpPr/>
          <p:nvPr/>
        </p:nvSpPr>
        <p:spPr>
          <a:xfrm>
            <a:off x="153929" y="3025958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60" name="Rektangel 59"/>
          <p:cNvSpPr/>
          <p:nvPr/>
        </p:nvSpPr>
        <p:spPr>
          <a:xfrm>
            <a:off x="153929" y="376545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61" name="Rektangel 60"/>
          <p:cNvSpPr/>
          <p:nvPr/>
        </p:nvSpPr>
        <p:spPr>
          <a:xfrm>
            <a:off x="156428" y="4528230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62" name="Rektangel 61"/>
          <p:cNvSpPr/>
          <p:nvPr/>
        </p:nvSpPr>
        <p:spPr>
          <a:xfrm>
            <a:off x="153929" y="5283064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147497" y="6037393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2" name="Rektangel 71"/>
          <p:cNvSpPr/>
          <p:nvPr/>
        </p:nvSpPr>
        <p:spPr>
          <a:xfrm>
            <a:off x="5084162" y="760019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3" name="Rektangel 72"/>
          <p:cNvSpPr/>
          <p:nvPr/>
        </p:nvSpPr>
        <p:spPr>
          <a:xfrm>
            <a:off x="5089856" y="152042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4" name="Rektangel 73"/>
          <p:cNvSpPr/>
          <p:nvPr/>
        </p:nvSpPr>
        <p:spPr>
          <a:xfrm>
            <a:off x="5084162" y="2273192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5" name="Rektangel 74"/>
          <p:cNvSpPr/>
          <p:nvPr/>
        </p:nvSpPr>
        <p:spPr>
          <a:xfrm>
            <a:off x="5084162" y="3025958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6" name="Rektangel 75"/>
          <p:cNvSpPr/>
          <p:nvPr/>
        </p:nvSpPr>
        <p:spPr>
          <a:xfrm>
            <a:off x="5084162" y="376545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7" name="Rektangel 76"/>
          <p:cNvSpPr/>
          <p:nvPr/>
        </p:nvSpPr>
        <p:spPr>
          <a:xfrm>
            <a:off x="5086661" y="4528230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8" name="Rektangel 77"/>
          <p:cNvSpPr/>
          <p:nvPr/>
        </p:nvSpPr>
        <p:spPr>
          <a:xfrm>
            <a:off x="5084162" y="5283064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79" name="Rektangel 78"/>
          <p:cNvSpPr/>
          <p:nvPr/>
        </p:nvSpPr>
        <p:spPr>
          <a:xfrm>
            <a:off x="5089295" y="6037393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88" name="Rektangel 87"/>
          <p:cNvSpPr/>
          <p:nvPr/>
        </p:nvSpPr>
        <p:spPr>
          <a:xfrm>
            <a:off x="9930970" y="760019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89" name="Rektangel 88"/>
          <p:cNvSpPr/>
          <p:nvPr/>
        </p:nvSpPr>
        <p:spPr>
          <a:xfrm>
            <a:off x="9930970" y="152042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0" name="Rektangel 89"/>
          <p:cNvSpPr/>
          <p:nvPr/>
        </p:nvSpPr>
        <p:spPr>
          <a:xfrm>
            <a:off x="9930970" y="2273192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1" name="Rektangel 90"/>
          <p:cNvSpPr/>
          <p:nvPr/>
        </p:nvSpPr>
        <p:spPr>
          <a:xfrm>
            <a:off x="9930970" y="3025958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2" name="Rektangel 91"/>
          <p:cNvSpPr/>
          <p:nvPr/>
        </p:nvSpPr>
        <p:spPr>
          <a:xfrm>
            <a:off x="9930970" y="376545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3" name="Rektangel 92"/>
          <p:cNvSpPr/>
          <p:nvPr/>
        </p:nvSpPr>
        <p:spPr>
          <a:xfrm>
            <a:off x="9933469" y="4528230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4" name="Rektangel 93"/>
          <p:cNvSpPr/>
          <p:nvPr/>
        </p:nvSpPr>
        <p:spPr>
          <a:xfrm>
            <a:off x="9930970" y="5283064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5" name="Rektangel 94"/>
          <p:cNvSpPr/>
          <p:nvPr/>
        </p:nvSpPr>
        <p:spPr>
          <a:xfrm>
            <a:off x="9930970" y="6037393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12BE819A-68BC-428D-9D20-1BD5190D095C}"/>
              </a:ext>
            </a:extLst>
          </p:cNvPr>
          <p:cNvSpPr/>
          <p:nvPr/>
        </p:nvSpPr>
        <p:spPr>
          <a:xfrm>
            <a:off x="2420165" y="638888"/>
            <a:ext cx="2458315" cy="62191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BE4E010-4F4B-4918-AFCF-8E7E40E0A917}"/>
              </a:ext>
            </a:extLst>
          </p:cNvPr>
          <p:cNvSpPr/>
          <p:nvPr/>
        </p:nvSpPr>
        <p:spPr>
          <a:xfrm>
            <a:off x="2631541" y="760019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32C42C2A-6928-421F-A110-9198ECE4FE8B}"/>
              </a:ext>
            </a:extLst>
          </p:cNvPr>
          <p:cNvSpPr/>
          <p:nvPr/>
        </p:nvSpPr>
        <p:spPr>
          <a:xfrm>
            <a:off x="2631541" y="152042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C72B240C-6C9E-4142-8B32-1C4336B23C01}"/>
              </a:ext>
            </a:extLst>
          </p:cNvPr>
          <p:cNvSpPr/>
          <p:nvPr/>
        </p:nvSpPr>
        <p:spPr>
          <a:xfrm>
            <a:off x="2631541" y="2273192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20A20731-ACCE-4014-B8DE-0515E12814CD}"/>
              </a:ext>
            </a:extLst>
          </p:cNvPr>
          <p:cNvSpPr/>
          <p:nvPr/>
        </p:nvSpPr>
        <p:spPr>
          <a:xfrm>
            <a:off x="2631541" y="3025958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BB7E2B2C-100F-4940-91AF-A13CA1D24F72}"/>
              </a:ext>
            </a:extLst>
          </p:cNvPr>
          <p:cNvSpPr/>
          <p:nvPr/>
        </p:nvSpPr>
        <p:spPr>
          <a:xfrm>
            <a:off x="2631541" y="376545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E01035A9-3371-472D-96A6-5590A27D7EA5}"/>
              </a:ext>
            </a:extLst>
          </p:cNvPr>
          <p:cNvSpPr/>
          <p:nvPr/>
        </p:nvSpPr>
        <p:spPr>
          <a:xfrm>
            <a:off x="2634040" y="4528230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EDF069-DE8E-4D20-82FD-DB6AABD3C108}"/>
              </a:ext>
            </a:extLst>
          </p:cNvPr>
          <p:cNvSpPr/>
          <p:nvPr/>
        </p:nvSpPr>
        <p:spPr>
          <a:xfrm>
            <a:off x="2631541" y="5283064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D3ED0E6A-CBF8-44FA-A279-A4E38F837F99}"/>
              </a:ext>
            </a:extLst>
          </p:cNvPr>
          <p:cNvSpPr/>
          <p:nvPr/>
        </p:nvSpPr>
        <p:spPr>
          <a:xfrm>
            <a:off x="2631541" y="6037393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CE2DFA3D-497C-4989-A946-523049C1AF39}"/>
              </a:ext>
            </a:extLst>
          </p:cNvPr>
          <p:cNvSpPr/>
          <p:nvPr/>
        </p:nvSpPr>
        <p:spPr>
          <a:xfrm>
            <a:off x="7361963" y="639320"/>
            <a:ext cx="2372327" cy="62186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0D1C1250-A883-42AF-B6AA-D33CB649B6AB}"/>
              </a:ext>
            </a:extLst>
          </p:cNvPr>
          <p:cNvSpPr/>
          <p:nvPr/>
        </p:nvSpPr>
        <p:spPr>
          <a:xfrm>
            <a:off x="7499278" y="760019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6" name="Rektangel 95">
            <a:extLst>
              <a:ext uri="{FF2B5EF4-FFF2-40B4-BE49-F238E27FC236}">
                <a16:creationId xmlns:a16="http://schemas.microsoft.com/office/drawing/2014/main" id="{989D569D-4D2A-4A8B-BC00-AA6FCBC361ED}"/>
              </a:ext>
            </a:extLst>
          </p:cNvPr>
          <p:cNvSpPr/>
          <p:nvPr/>
        </p:nvSpPr>
        <p:spPr>
          <a:xfrm>
            <a:off x="7499278" y="152042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7" name="Rektangel 96">
            <a:extLst>
              <a:ext uri="{FF2B5EF4-FFF2-40B4-BE49-F238E27FC236}">
                <a16:creationId xmlns:a16="http://schemas.microsoft.com/office/drawing/2014/main" id="{0DE46D30-24D1-411D-B497-86D89ADF5041}"/>
              </a:ext>
            </a:extLst>
          </p:cNvPr>
          <p:cNvSpPr/>
          <p:nvPr/>
        </p:nvSpPr>
        <p:spPr>
          <a:xfrm>
            <a:off x="7499278" y="2273192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8" name="Rektangel 97">
            <a:extLst>
              <a:ext uri="{FF2B5EF4-FFF2-40B4-BE49-F238E27FC236}">
                <a16:creationId xmlns:a16="http://schemas.microsoft.com/office/drawing/2014/main" id="{2B0EBF2A-6AB2-47C6-A8FC-CEFBECE0B9F3}"/>
              </a:ext>
            </a:extLst>
          </p:cNvPr>
          <p:cNvSpPr/>
          <p:nvPr/>
        </p:nvSpPr>
        <p:spPr>
          <a:xfrm>
            <a:off x="7499278" y="3025958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99" name="Rektangel 98">
            <a:extLst>
              <a:ext uri="{FF2B5EF4-FFF2-40B4-BE49-F238E27FC236}">
                <a16:creationId xmlns:a16="http://schemas.microsoft.com/office/drawing/2014/main" id="{C5379C4C-56D9-4C63-A8F4-AC19E8E043F2}"/>
              </a:ext>
            </a:extLst>
          </p:cNvPr>
          <p:cNvSpPr/>
          <p:nvPr/>
        </p:nvSpPr>
        <p:spPr>
          <a:xfrm>
            <a:off x="7499278" y="3765456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00" name="Rektangel 99">
            <a:extLst>
              <a:ext uri="{FF2B5EF4-FFF2-40B4-BE49-F238E27FC236}">
                <a16:creationId xmlns:a16="http://schemas.microsoft.com/office/drawing/2014/main" id="{36716F58-F556-4793-BB7E-FAD54B974287}"/>
              </a:ext>
            </a:extLst>
          </p:cNvPr>
          <p:cNvSpPr/>
          <p:nvPr/>
        </p:nvSpPr>
        <p:spPr>
          <a:xfrm>
            <a:off x="7499278" y="4528230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01" name="Rektangel 100">
            <a:extLst>
              <a:ext uri="{FF2B5EF4-FFF2-40B4-BE49-F238E27FC236}">
                <a16:creationId xmlns:a16="http://schemas.microsoft.com/office/drawing/2014/main" id="{79230195-E1A8-4A2A-ADD9-DA48C908504A}"/>
              </a:ext>
            </a:extLst>
          </p:cNvPr>
          <p:cNvSpPr/>
          <p:nvPr/>
        </p:nvSpPr>
        <p:spPr>
          <a:xfrm>
            <a:off x="7499278" y="5283064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sp>
        <p:nvSpPr>
          <p:cNvPr id="102" name="Rektangel 101">
            <a:extLst>
              <a:ext uri="{FF2B5EF4-FFF2-40B4-BE49-F238E27FC236}">
                <a16:creationId xmlns:a16="http://schemas.microsoft.com/office/drawing/2014/main" id="{1C82A4F6-CCCF-478A-9883-CAB9E622A6CD}"/>
              </a:ext>
            </a:extLst>
          </p:cNvPr>
          <p:cNvSpPr/>
          <p:nvPr/>
        </p:nvSpPr>
        <p:spPr>
          <a:xfrm>
            <a:off x="7499278" y="6037393"/>
            <a:ext cx="2083632" cy="6404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 dirty="0">
              <a:solidFill>
                <a:schemeClr val="tx1"/>
              </a:solidFill>
            </a:endParaRP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65FAF121-14F8-49B8-9E81-BEACBFA64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68"/>
            <a:ext cx="688838" cy="316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557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Gjermund</dc:creator>
  <cp:lastModifiedBy>Hege</cp:lastModifiedBy>
  <cp:revision>21</cp:revision>
  <dcterms:created xsi:type="dcterms:W3CDTF">2017-08-11T09:21:02Z</dcterms:created>
  <dcterms:modified xsi:type="dcterms:W3CDTF">2018-02-09T07:39:01Z</dcterms:modified>
</cp:coreProperties>
</file>