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BEA6BE-6354-491C-A2C0-A52342E88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942AEEB-521A-44CB-82BE-AD760EB1B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834F53C-09B2-4F77-A4E1-DBFCE6C05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75CD46C-E032-4824-87D4-D5EE66AE2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A8C0A2B-284C-4D9A-842C-4EE4DDDF0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700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C0C3C3-748C-441B-AA53-CDB240B1B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4EA584D-9073-4C01-86DD-2B1774A37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3D29E6B-98F9-4505-893D-22302E4F9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3426682-996B-4D86-8631-44ADBEF4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FF93490-C76E-4187-8267-A381C4D48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08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386F6CD-AC50-4EA0-9E50-B1F1DE959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3540C12-54D1-4754-97B5-2A061C70D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748C06-FD0B-4303-BBEA-AA84718DD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133D345-3FF1-48FB-86F7-10C011CFC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8DE2CBC-9736-426F-A17B-DBE4A795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865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16450E4-309E-4F83-B321-7C6620822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E2AD81-CBB2-452A-8139-8DE5490E0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77DFDC6-E75F-4BA8-BE38-CCA2C8ED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37B3E44-0487-4137-89E2-E75C9DA1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7E29ABF-2C11-4368-AD42-5E01BE9AB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111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3C2AD3-9F01-4EAB-8F56-69077CC88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B744D52-1BAB-4ADD-B2BA-6B7E4CB78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805FF54-E48C-4881-A5F6-BB965821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BE7853-826E-44E9-9B52-1AA1703A8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8E7C5CD-C1D5-4CC5-B4F3-66F881A0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930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CE841B-D240-410C-9C3F-881C33E86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6584AA-0E7B-431F-B462-7E2FFCB43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3663A9-0DC4-4B03-B315-48C2437DC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8F438B3-472D-497A-896A-43F5EE0DD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1C3AAC5-6BFE-4304-8D2C-E2235C32F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7B42473-260E-4FF8-8855-7BC417C99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164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A3CEA0-9B3A-41CF-BD95-A95E67077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9267AC8-BC0E-4009-BA40-DAD37D3BE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0D1515A-4F59-44C7-8794-534D5250E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3A155F5-A403-425D-944D-AC1A115ED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D78B16F-FEBE-458C-9661-1175FFF36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E131901-7159-4AE1-ACF2-1EAFC1976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60032F7-A31E-43B7-93AF-F20B9BE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E1DACF8-AE18-4393-B3B2-B4442BE00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749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F0DBBF-A311-4997-B605-71473322B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4C1970B-553B-4BCA-B1CD-9F585BE50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465A161-5C21-4227-BAF3-215522CFC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BF67E16-5EC0-4324-93F9-D692A4D1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25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401A161-FAB6-4BA6-8954-56D10A630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BC26C93-57FA-42BE-8103-E254B5378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9D1EFAD-161D-486B-9F6E-15C48FD2D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790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3B442E-4DB0-4100-9A5D-02D3ED51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E06A916-5EC5-4B44-AB2F-BF7B1776D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2204D66-1024-45D0-B89A-44C6C1D53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9968CB3-97DD-490D-A840-9C78ED1E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79943CB-BCF2-46F6-99BA-24FFBF1F0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42B891-28EB-46BE-AA37-8430614B9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364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3FF0B2-7E52-457E-9A1C-AED34ADC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69E33769-2156-4439-BE8D-294EF1D1D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32B2ED6-8080-4DF6-BABB-EF2257256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8ECBAAA-3703-4B70-B67E-06DE02DE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150514C-DBAA-4A2E-8ED3-9BDF4B1E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4F565B2-37AF-4CDB-8E36-2E6EEE1C7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805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98E321A-90AE-4ABE-8AA3-2D9825A20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1ACE39-072F-463A-BC92-5171102A3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79E6E8E-CC95-42D6-B788-8CF340C2B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F2416-3F6B-43CF-867A-6EE07F134952}" type="datetimeFigureOut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159452A-1041-4D29-BC7A-7EEE296E0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2F8BE8-39E6-4918-8AF7-5271196AF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EF647-E709-4D00-B97B-38152FC14D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183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42FD025-B3BB-4182-93CE-772EC69414E2}"/>
              </a:ext>
            </a:extLst>
          </p:cNvPr>
          <p:cNvSpPr/>
          <p:nvPr/>
        </p:nvSpPr>
        <p:spPr>
          <a:xfrm>
            <a:off x="365999" y="974090"/>
            <a:ext cx="3582443" cy="5098765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55700E62-1D98-491B-91B6-ED1EE82DD0CC}"/>
              </a:ext>
            </a:extLst>
          </p:cNvPr>
          <p:cNvSpPr txBox="1"/>
          <p:nvPr/>
        </p:nvSpPr>
        <p:spPr>
          <a:xfrm>
            <a:off x="365999" y="1258621"/>
            <a:ext cx="2734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Navn på forslag: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744D2739-074C-4E8A-8C1C-CB55BAB2FB0A}"/>
              </a:ext>
            </a:extLst>
          </p:cNvPr>
          <p:cNvSpPr txBox="1"/>
          <p:nvPr/>
        </p:nvSpPr>
        <p:spPr>
          <a:xfrm>
            <a:off x="370537" y="1525901"/>
            <a:ext cx="2900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Foreslått av: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328CDAD5-CEFC-4F4A-A60A-89DAD67E117F}"/>
              </a:ext>
            </a:extLst>
          </p:cNvPr>
          <p:cNvSpPr txBox="1"/>
          <p:nvPr/>
        </p:nvSpPr>
        <p:spPr>
          <a:xfrm>
            <a:off x="365999" y="1781314"/>
            <a:ext cx="24493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Dato: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7652588E-72B1-4856-A98D-D54FDD60DE4C}"/>
              </a:ext>
            </a:extLst>
          </p:cNvPr>
          <p:cNvSpPr txBox="1"/>
          <p:nvPr/>
        </p:nvSpPr>
        <p:spPr>
          <a:xfrm>
            <a:off x="370537" y="2007254"/>
            <a:ext cx="3461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Beskrivelse:</a:t>
            </a:r>
          </a:p>
          <a:p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F5A5A51-ACB6-4E7A-9699-A38E30C89C80}"/>
              </a:ext>
            </a:extLst>
          </p:cNvPr>
          <p:cNvSpPr/>
          <p:nvPr/>
        </p:nvSpPr>
        <p:spPr bwMode="auto">
          <a:xfrm>
            <a:off x="433570" y="2029601"/>
            <a:ext cx="3398648" cy="962200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DF65B6C-E212-4C3B-8884-F6F232934865}"/>
              </a:ext>
            </a:extLst>
          </p:cNvPr>
          <p:cNvSpPr/>
          <p:nvPr/>
        </p:nvSpPr>
        <p:spPr bwMode="auto">
          <a:xfrm flipV="1">
            <a:off x="433570" y="1780914"/>
            <a:ext cx="3398648" cy="245362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F912960-2FB6-4653-AF45-696E1940A149}"/>
              </a:ext>
            </a:extLst>
          </p:cNvPr>
          <p:cNvSpPr/>
          <p:nvPr/>
        </p:nvSpPr>
        <p:spPr bwMode="auto">
          <a:xfrm flipV="1">
            <a:off x="433570" y="1536351"/>
            <a:ext cx="3398648" cy="245362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83686C26-59F3-46ED-B856-FA78F8BEC4C7}"/>
              </a:ext>
            </a:extLst>
          </p:cNvPr>
          <p:cNvSpPr/>
          <p:nvPr/>
        </p:nvSpPr>
        <p:spPr bwMode="auto">
          <a:xfrm>
            <a:off x="433570" y="1055537"/>
            <a:ext cx="3398648" cy="473278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765B26E-12A1-43B1-A98F-452A4475690B}"/>
              </a:ext>
            </a:extLst>
          </p:cNvPr>
          <p:cNvSpPr/>
          <p:nvPr/>
        </p:nvSpPr>
        <p:spPr>
          <a:xfrm>
            <a:off x="4353420" y="974090"/>
            <a:ext cx="3582443" cy="5098765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173FB809-B4A7-4D85-B604-F2832C7459C0}"/>
              </a:ext>
            </a:extLst>
          </p:cNvPr>
          <p:cNvSpPr txBox="1"/>
          <p:nvPr/>
        </p:nvSpPr>
        <p:spPr>
          <a:xfrm>
            <a:off x="4353420" y="1258621"/>
            <a:ext cx="2734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Navn på forslag: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82B4EBDF-E6E4-4A41-BA05-836470329E98}"/>
              </a:ext>
            </a:extLst>
          </p:cNvPr>
          <p:cNvSpPr txBox="1"/>
          <p:nvPr/>
        </p:nvSpPr>
        <p:spPr>
          <a:xfrm>
            <a:off x="4357958" y="1525901"/>
            <a:ext cx="2900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Foreslått av: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6894B892-CD1B-4281-B68F-9E061569A26C}"/>
              </a:ext>
            </a:extLst>
          </p:cNvPr>
          <p:cNvSpPr txBox="1"/>
          <p:nvPr/>
        </p:nvSpPr>
        <p:spPr>
          <a:xfrm>
            <a:off x="4353420" y="1781314"/>
            <a:ext cx="24493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Dato:</a:t>
            </a: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FBE4DA3B-AC08-4EC5-8443-E40918967A3C}"/>
              </a:ext>
            </a:extLst>
          </p:cNvPr>
          <p:cNvSpPr txBox="1"/>
          <p:nvPr/>
        </p:nvSpPr>
        <p:spPr>
          <a:xfrm>
            <a:off x="4357958" y="2007254"/>
            <a:ext cx="3461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Beskrivelse:</a:t>
            </a:r>
          </a:p>
          <a:p>
            <a:endParaRPr lang="nb-NO" sz="1000" dirty="0">
              <a:latin typeface="Century Gothic" panose="020B0502020202020204" pitchFamily="34" charset="0"/>
            </a:endParaRP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CBCBF58E-5B73-488A-88C8-2208C00B9E46}"/>
              </a:ext>
            </a:extLst>
          </p:cNvPr>
          <p:cNvSpPr/>
          <p:nvPr/>
        </p:nvSpPr>
        <p:spPr bwMode="auto">
          <a:xfrm>
            <a:off x="4420991" y="2029601"/>
            <a:ext cx="3398648" cy="962200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BD5F007E-3E5B-4280-B47F-EE9A56433A7E}"/>
              </a:ext>
            </a:extLst>
          </p:cNvPr>
          <p:cNvSpPr/>
          <p:nvPr/>
        </p:nvSpPr>
        <p:spPr bwMode="auto">
          <a:xfrm flipV="1">
            <a:off x="4420991" y="1780914"/>
            <a:ext cx="3398648" cy="245362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9D3020B6-B919-4C9B-8C30-47643E1973EA}"/>
              </a:ext>
            </a:extLst>
          </p:cNvPr>
          <p:cNvSpPr/>
          <p:nvPr/>
        </p:nvSpPr>
        <p:spPr bwMode="auto">
          <a:xfrm flipV="1">
            <a:off x="4420991" y="1536351"/>
            <a:ext cx="3398648" cy="245362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2ABAE36C-4269-4C4B-A7EC-88A9D75DD1A7}"/>
              </a:ext>
            </a:extLst>
          </p:cNvPr>
          <p:cNvSpPr/>
          <p:nvPr/>
        </p:nvSpPr>
        <p:spPr bwMode="auto">
          <a:xfrm>
            <a:off x="4420991" y="1055537"/>
            <a:ext cx="3398648" cy="473278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E9213BF3-BFCB-46B3-AC42-D012456EC280}"/>
              </a:ext>
            </a:extLst>
          </p:cNvPr>
          <p:cNvSpPr/>
          <p:nvPr/>
        </p:nvSpPr>
        <p:spPr>
          <a:xfrm>
            <a:off x="8322602" y="974090"/>
            <a:ext cx="3582443" cy="5098765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61AE9ECD-C488-49F7-A49A-10C9BC0B2DD1}"/>
              </a:ext>
            </a:extLst>
          </p:cNvPr>
          <p:cNvSpPr txBox="1"/>
          <p:nvPr/>
        </p:nvSpPr>
        <p:spPr>
          <a:xfrm>
            <a:off x="8322602" y="1258621"/>
            <a:ext cx="2734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Navn på forslag:</a:t>
            </a: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BC5A14C8-80F9-4C1B-927C-384052CF2723}"/>
              </a:ext>
            </a:extLst>
          </p:cNvPr>
          <p:cNvSpPr txBox="1"/>
          <p:nvPr/>
        </p:nvSpPr>
        <p:spPr>
          <a:xfrm>
            <a:off x="8327140" y="1525901"/>
            <a:ext cx="2900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Foreslått av: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4E886D25-3BD0-4393-9D60-8C3A71A33B45}"/>
              </a:ext>
            </a:extLst>
          </p:cNvPr>
          <p:cNvSpPr txBox="1"/>
          <p:nvPr/>
        </p:nvSpPr>
        <p:spPr>
          <a:xfrm>
            <a:off x="8322602" y="1781314"/>
            <a:ext cx="24493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Dato: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D32F5D96-D8B8-46C2-89C1-50E5D7947BE6}"/>
              </a:ext>
            </a:extLst>
          </p:cNvPr>
          <p:cNvSpPr txBox="1"/>
          <p:nvPr/>
        </p:nvSpPr>
        <p:spPr>
          <a:xfrm>
            <a:off x="8327140" y="2007254"/>
            <a:ext cx="3461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>
                <a:latin typeface="Century Gothic" panose="020B0502020202020204" pitchFamily="34" charset="0"/>
              </a:rPr>
              <a:t>Beskrivelse:</a:t>
            </a:r>
          </a:p>
          <a:p>
            <a:endParaRPr lang="nb-NO" sz="1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3" name="Tabell 32">
            <a:extLst>
              <a:ext uri="{FF2B5EF4-FFF2-40B4-BE49-F238E27FC236}">
                <a16:creationId xmlns:a16="http://schemas.microsoft.com/office/drawing/2014/main" id="{9E90F317-A81A-4DC4-8DBF-33783E9E3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024738"/>
              </p:ext>
            </p:extLst>
          </p:nvPr>
        </p:nvGraphicFramePr>
        <p:xfrm>
          <a:off x="8402357" y="3087072"/>
          <a:ext cx="3422931" cy="289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712">
                <a:tc>
                  <a:txBody>
                    <a:bodyPr/>
                    <a:lstStyle/>
                    <a:p>
                      <a:r>
                        <a:rPr lang="nb-NO" sz="900" dirty="0"/>
                        <a:t>Vurderingskriterier</a:t>
                      </a:r>
                    </a:p>
                  </a:txBody>
                  <a:tcPr>
                    <a:solidFill>
                      <a:srgbClr val="004B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900" dirty="0"/>
                        <a:t>Forklaring</a:t>
                      </a:r>
                    </a:p>
                  </a:txBody>
                  <a:tcPr>
                    <a:solidFill>
                      <a:srgbClr val="004B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900" dirty="0"/>
                        <a:t>Resultat</a:t>
                      </a:r>
                    </a:p>
                  </a:txBody>
                  <a:tcPr>
                    <a:solidFill>
                      <a:srgbClr val="004B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2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føre til b</a:t>
                      </a: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edre økonomisk resultat for selskapet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4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føre til økt verdi </a:t>
                      </a: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for kunde (internt og eksternt)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nb-NO" sz="9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kape en bedre hverdag for ansatte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</a:t>
                      </a:r>
                      <a:r>
                        <a:rPr lang="nb-NO" sz="900" b="0" kern="120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føre til kortere tidsbruk?</a:t>
                      </a:r>
                      <a:endParaRPr lang="nb-NO" sz="9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føre til økt leveringskvalitet?</a:t>
                      </a:r>
                      <a:endParaRPr lang="nb-NO" sz="900" b="0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prosjektet ta mindre enn 2 måneder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å gjennomføre?</a:t>
                      </a:r>
                      <a:endParaRPr lang="nb-NO" sz="9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Går prosjektet på tvers av avdelinger/seksjoner?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4" name="Rektangel 33">
            <a:extLst>
              <a:ext uri="{FF2B5EF4-FFF2-40B4-BE49-F238E27FC236}">
                <a16:creationId xmlns:a16="http://schemas.microsoft.com/office/drawing/2014/main" id="{C4105743-3B24-40CC-8F5F-9AF170B02DF7}"/>
              </a:ext>
            </a:extLst>
          </p:cNvPr>
          <p:cNvSpPr/>
          <p:nvPr/>
        </p:nvSpPr>
        <p:spPr bwMode="auto">
          <a:xfrm>
            <a:off x="8390173" y="2029601"/>
            <a:ext cx="3398648" cy="962200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09B248-D137-4FBE-86F3-62E991F83E3A}"/>
              </a:ext>
            </a:extLst>
          </p:cNvPr>
          <p:cNvSpPr/>
          <p:nvPr/>
        </p:nvSpPr>
        <p:spPr bwMode="auto">
          <a:xfrm flipV="1">
            <a:off x="8390173" y="1780914"/>
            <a:ext cx="3398648" cy="245362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CA59778F-1C9A-4340-81DC-E719C9511431}"/>
              </a:ext>
            </a:extLst>
          </p:cNvPr>
          <p:cNvSpPr/>
          <p:nvPr/>
        </p:nvSpPr>
        <p:spPr bwMode="auto">
          <a:xfrm flipV="1">
            <a:off x="8390173" y="1536351"/>
            <a:ext cx="3398648" cy="245362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0F9DD4E8-C55D-406B-AAE4-AB59A2D4FAA3}"/>
              </a:ext>
            </a:extLst>
          </p:cNvPr>
          <p:cNvSpPr/>
          <p:nvPr/>
        </p:nvSpPr>
        <p:spPr bwMode="auto">
          <a:xfrm>
            <a:off x="8390173" y="1055537"/>
            <a:ext cx="3398648" cy="473278"/>
          </a:xfrm>
          <a:prstGeom prst="rect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algn="ctr">
              <a:spcBef>
                <a:spcPts val="300"/>
              </a:spcBef>
              <a:buSzPct val="80000"/>
            </a:pPr>
            <a:endParaRPr lang="nb-NO" sz="11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9" name="Tabell 38">
            <a:extLst>
              <a:ext uri="{FF2B5EF4-FFF2-40B4-BE49-F238E27FC236}">
                <a16:creationId xmlns:a16="http://schemas.microsoft.com/office/drawing/2014/main" id="{A0DFA861-6719-4A7F-83F3-DF5011CD7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025594"/>
              </p:ext>
            </p:extLst>
          </p:nvPr>
        </p:nvGraphicFramePr>
        <p:xfrm>
          <a:off x="4431544" y="3098874"/>
          <a:ext cx="3422931" cy="289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712">
                <a:tc>
                  <a:txBody>
                    <a:bodyPr/>
                    <a:lstStyle/>
                    <a:p>
                      <a:r>
                        <a:rPr lang="nb-NO" sz="900" dirty="0"/>
                        <a:t>Vurderingskriterier</a:t>
                      </a:r>
                    </a:p>
                  </a:txBody>
                  <a:tcPr>
                    <a:solidFill>
                      <a:srgbClr val="004B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900" dirty="0"/>
                        <a:t>Forklaring</a:t>
                      </a:r>
                    </a:p>
                  </a:txBody>
                  <a:tcPr>
                    <a:solidFill>
                      <a:srgbClr val="004B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900" dirty="0"/>
                        <a:t>Resultat</a:t>
                      </a:r>
                    </a:p>
                  </a:txBody>
                  <a:tcPr>
                    <a:solidFill>
                      <a:srgbClr val="004B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2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føre til b</a:t>
                      </a: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edre økonomisk resultat for selskapet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4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føre til økt verdi </a:t>
                      </a: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for kunde (internt og eksternt)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nb-NO" sz="9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kape en bedre hverdag for ansatte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</a:t>
                      </a:r>
                      <a:r>
                        <a:rPr lang="nb-NO" sz="900" b="0" kern="120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føre til kortere tidsbruk?</a:t>
                      </a:r>
                      <a:endParaRPr lang="nb-NO" sz="9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føre til økt leveringskvalitet?</a:t>
                      </a:r>
                      <a:endParaRPr lang="nb-NO" sz="900" b="0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prosjektet ta mindre enn 2 måneder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å gjennomføre?</a:t>
                      </a:r>
                      <a:endParaRPr lang="nb-NO" sz="9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Går prosjektet på tvers av avdelinger/seksjoner?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0" name="Tabell 39">
            <a:extLst>
              <a:ext uri="{FF2B5EF4-FFF2-40B4-BE49-F238E27FC236}">
                <a16:creationId xmlns:a16="http://schemas.microsoft.com/office/drawing/2014/main" id="{A36DD4C1-F5AB-4191-B7F0-A2821AD86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096400"/>
              </p:ext>
            </p:extLst>
          </p:nvPr>
        </p:nvGraphicFramePr>
        <p:xfrm>
          <a:off x="445775" y="3096292"/>
          <a:ext cx="3422931" cy="289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712">
                <a:tc>
                  <a:txBody>
                    <a:bodyPr/>
                    <a:lstStyle/>
                    <a:p>
                      <a:r>
                        <a:rPr lang="nb-NO" sz="900" dirty="0"/>
                        <a:t>Vurderingskriterier</a:t>
                      </a:r>
                    </a:p>
                  </a:txBody>
                  <a:tcPr>
                    <a:solidFill>
                      <a:srgbClr val="004B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900" dirty="0"/>
                        <a:t>Forklaring</a:t>
                      </a:r>
                    </a:p>
                  </a:txBody>
                  <a:tcPr>
                    <a:solidFill>
                      <a:srgbClr val="004B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900" dirty="0"/>
                        <a:t>Resultat</a:t>
                      </a:r>
                    </a:p>
                  </a:txBody>
                  <a:tcPr>
                    <a:solidFill>
                      <a:srgbClr val="004B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2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føre til b</a:t>
                      </a: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edre økonomisk resultat for selskapet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4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føre til økt verdi </a:t>
                      </a: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for kunde (internt og eksternt)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nb-NO" sz="9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kape en bedre hverdag for ansatte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</a:t>
                      </a:r>
                      <a:r>
                        <a:rPr lang="nb-NO" sz="900" b="0" kern="120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føre til kortere tidsbruk?</a:t>
                      </a:r>
                      <a:endParaRPr lang="nb-NO" sz="9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kern="120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forslaget føre til økt leveringskvalitet?</a:t>
                      </a:r>
                      <a:endParaRPr lang="nb-NO" sz="900" b="0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Vil prosjektet ta mindre enn 2 måneder</a:t>
                      </a:r>
                      <a:r>
                        <a:rPr lang="nb-NO" sz="9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å gjennomføre?</a:t>
                      </a:r>
                      <a:endParaRPr lang="nb-NO" sz="9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9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Går prosjektet på tvers av avdelinger/seksjoner?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/>
                        <a:t>Ja  /  Nei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36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294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Gjermund</dc:creator>
  <cp:lastModifiedBy>Hege</cp:lastModifiedBy>
  <cp:revision>6</cp:revision>
  <dcterms:created xsi:type="dcterms:W3CDTF">2017-09-28T07:28:44Z</dcterms:created>
  <dcterms:modified xsi:type="dcterms:W3CDTF">2018-01-29T14:28:18Z</dcterms:modified>
</cp:coreProperties>
</file>